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0" autoAdjust="0"/>
    <p:restoredTop sz="94660"/>
  </p:normalViewPr>
  <p:slideViewPr>
    <p:cSldViewPr>
      <p:cViewPr>
        <p:scale>
          <a:sx n="76" d="100"/>
          <a:sy n="76" d="100"/>
        </p:scale>
        <p:origin x="-408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8FE9-F61C-4ACE-85D8-E7144EA893BC}" type="datetimeFigureOut">
              <a:rPr lang="lt-LT" smtClean="0"/>
              <a:pPr/>
              <a:t>2015.11.30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4B49-FB58-4CD3-BB2C-DC1B2B16D14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8FE9-F61C-4ACE-85D8-E7144EA893BC}" type="datetimeFigureOut">
              <a:rPr lang="lt-LT" smtClean="0"/>
              <a:pPr/>
              <a:t>2015.11.30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4B49-FB58-4CD3-BB2C-DC1B2B16D14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8FE9-F61C-4ACE-85D8-E7144EA893BC}" type="datetimeFigureOut">
              <a:rPr lang="lt-LT" smtClean="0"/>
              <a:pPr/>
              <a:t>2015.11.30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4B49-FB58-4CD3-BB2C-DC1B2B16D14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8FE9-F61C-4ACE-85D8-E7144EA893BC}" type="datetimeFigureOut">
              <a:rPr lang="lt-LT" smtClean="0"/>
              <a:pPr/>
              <a:t>2015.11.30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4B49-FB58-4CD3-BB2C-DC1B2B16D14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8FE9-F61C-4ACE-85D8-E7144EA893BC}" type="datetimeFigureOut">
              <a:rPr lang="lt-LT" smtClean="0"/>
              <a:pPr/>
              <a:t>2015.11.30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4B49-FB58-4CD3-BB2C-DC1B2B16D14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8FE9-F61C-4ACE-85D8-E7144EA893BC}" type="datetimeFigureOut">
              <a:rPr lang="lt-LT" smtClean="0"/>
              <a:pPr/>
              <a:t>2015.11.30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4B49-FB58-4CD3-BB2C-DC1B2B16D14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8FE9-F61C-4ACE-85D8-E7144EA893BC}" type="datetimeFigureOut">
              <a:rPr lang="lt-LT" smtClean="0"/>
              <a:pPr/>
              <a:t>2015.11.30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4B49-FB58-4CD3-BB2C-DC1B2B16D14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8FE9-F61C-4ACE-85D8-E7144EA893BC}" type="datetimeFigureOut">
              <a:rPr lang="lt-LT" smtClean="0"/>
              <a:pPr/>
              <a:t>2015.11.30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4B49-FB58-4CD3-BB2C-DC1B2B16D14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8FE9-F61C-4ACE-85D8-E7144EA893BC}" type="datetimeFigureOut">
              <a:rPr lang="lt-LT" smtClean="0"/>
              <a:pPr/>
              <a:t>2015.11.30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4B49-FB58-4CD3-BB2C-DC1B2B16D14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8FE9-F61C-4ACE-85D8-E7144EA893BC}" type="datetimeFigureOut">
              <a:rPr lang="lt-LT" smtClean="0"/>
              <a:pPr/>
              <a:t>2015.11.30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4B49-FB58-4CD3-BB2C-DC1B2B16D14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8FE9-F61C-4ACE-85D8-E7144EA893BC}" type="datetimeFigureOut">
              <a:rPr lang="lt-LT" smtClean="0"/>
              <a:pPr/>
              <a:t>2015.11.30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4B49-FB58-4CD3-BB2C-DC1B2B16D14E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48FE9-F61C-4ACE-85D8-E7144EA893BC}" type="datetimeFigureOut">
              <a:rPr lang="lt-LT" smtClean="0"/>
              <a:pPr/>
              <a:t>2015.11.30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64B49-FB58-4CD3-BB2C-DC1B2B16D14E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“Kompleksinis </a:t>
            </a:r>
            <a:r>
              <a:rPr lang="lt-LT" dirty="0" err="1" smtClean="0"/>
              <a:t>Obelių</a:t>
            </a:r>
            <a:r>
              <a:rPr lang="lt-LT" dirty="0" smtClean="0"/>
              <a:t> miesto centrinės dalies sutvarkymas ir plėtra”</a:t>
            </a:r>
            <a:endParaRPr lang="lt-LT" dirty="0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115616" y="2492896"/>
            <a:ext cx="7272808" cy="3456384"/>
          </a:xfrm>
        </p:spPr>
        <p:txBody>
          <a:bodyPr>
            <a:normAutofit fontScale="70000" lnSpcReduction="20000"/>
          </a:bodyPr>
          <a:lstStyle/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Vertė 329787,68Eur (ES- 280319,53Eur, </a:t>
            </a:r>
          </a:p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VB-24733,84Eur, SB-24734,31Eur)</a:t>
            </a:r>
          </a:p>
          <a:p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Rezultatai:Įgyvendinus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projektą rekonstruotas 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Obelių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istorijos muziejus: įrengtos patalpos bendruomenei, sutvarkytas muziejaus fasadas, pritaikytas neįgaliems, įrengtas liftas; įrengta poilsio zona tarp muziejaus ir 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Obelių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ežero, pastatyta kilnojama vasaros estrada, pavėsines, suolai, įrengta laužavietė, priėjimas prie ežero, 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sutvaryta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aplinka, perkeltas dujų rezervuaras, sutvarkytas privažiavimo kelias ir šaligatviai link muziejaus, įrengtas takas link lifto, įrengta dviračių stovėjimo aikštelė. </a:t>
            </a:r>
          </a:p>
          <a:p>
            <a:endParaRPr lang="lt-L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1427758"/>
          </a:xfrm>
        </p:spPr>
        <p:txBody>
          <a:bodyPr>
            <a:normAutofit/>
          </a:bodyPr>
          <a:lstStyle/>
          <a:p>
            <a:pPr algn="ctr"/>
            <a:r>
              <a:rPr lang="lt-LT" dirty="0" smtClean="0"/>
              <a:t>“Kompleksinis Obelių miesto centrinės dalies sutvarkymas ir plėtra”</a:t>
            </a:r>
            <a:br>
              <a:rPr lang="lt-LT" dirty="0" smtClean="0"/>
            </a:br>
            <a:r>
              <a:rPr lang="lt-LT" dirty="0" smtClean="0"/>
              <a:t/>
            </a:r>
            <a:br>
              <a:rPr lang="lt-LT" dirty="0" smtClean="0"/>
            </a:br>
            <a:r>
              <a:rPr lang="lt-LT" dirty="0" smtClean="0"/>
              <a:t/>
            </a:r>
            <a:br>
              <a:rPr lang="lt-LT" dirty="0" smtClean="0"/>
            </a:br>
            <a:r>
              <a:rPr lang="lt-LT" dirty="0" smtClean="0"/>
              <a:t>Prieš rekonstrukciją                                Po rekonstrukcijos</a:t>
            </a:r>
            <a:endParaRPr lang="lt-LT" dirty="0"/>
          </a:p>
        </p:txBody>
      </p:sp>
      <p:pic>
        <p:nvPicPr>
          <p:cNvPr id="11" name="Picture 10" descr="L10015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797152"/>
            <a:ext cx="2376263" cy="1664719"/>
          </a:xfrm>
          <a:prstGeom prst="rect">
            <a:avLst/>
          </a:prstGeom>
        </p:spPr>
      </p:pic>
      <p:pic>
        <p:nvPicPr>
          <p:cNvPr id="13" name="Content Placeholder 12" descr="L100151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499992" y="4797152"/>
            <a:ext cx="2376264" cy="1508751"/>
          </a:xfrm>
        </p:spPr>
      </p:pic>
      <p:pic>
        <p:nvPicPr>
          <p:cNvPr id="14" name="Picture 13" descr="L100152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8024" y="1844824"/>
            <a:ext cx="3744416" cy="2837062"/>
          </a:xfrm>
          <a:prstGeom prst="rect">
            <a:avLst/>
          </a:prstGeom>
        </p:spPr>
      </p:pic>
      <p:pic>
        <p:nvPicPr>
          <p:cNvPr id="15" name="Picture 14" descr="L100152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92280" y="4293096"/>
            <a:ext cx="1835696" cy="1227235"/>
          </a:xfrm>
          <a:prstGeom prst="rect">
            <a:avLst/>
          </a:prstGeom>
        </p:spPr>
      </p:pic>
      <p:pic>
        <p:nvPicPr>
          <p:cNvPr id="16" name="Picture 15" descr="L100152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307108" y="5229200"/>
            <a:ext cx="2408907" cy="1395119"/>
          </a:xfrm>
          <a:prstGeom prst="rect">
            <a:avLst/>
          </a:prstGeom>
        </p:spPr>
      </p:pic>
      <p:pic>
        <p:nvPicPr>
          <p:cNvPr id="17" name="Picture 16" descr="L1001517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60232" y="5445224"/>
            <a:ext cx="1481198" cy="961453"/>
          </a:xfrm>
          <a:prstGeom prst="rect">
            <a:avLst/>
          </a:prstGeom>
        </p:spPr>
      </p:pic>
      <p:sp>
        <p:nvSpPr>
          <p:cNvPr id="10" name="Teksto vietos rezervavimo ženklas 9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2530623" cy="4874220"/>
          </a:xfrm>
        </p:spPr>
        <p:txBody>
          <a:bodyPr/>
          <a:lstStyle/>
          <a:p>
            <a:endParaRPr lang="lt-LT" dirty="0" smtClean="0"/>
          </a:p>
          <a:p>
            <a:endParaRPr lang="lt-LT" dirty="0" smtClean="0"/>
          </a:p>
          <a:p>
            <a:endParaRPr lang="lt-LT" dirty="0" smtClean="0"/>
          </a:p>
          <a:p>
            <a:endParaRPr lang="lt-LT" dirty="0" smtClean="0"/>
          </a:p>
          <a:p>
            <a:endParaRPr lang="lt-LT" dirty="0" smtClean="0"/>
          </a:p>
          <a:p>
            <a:endParaRPr lang="lt-LT" dirty="0"/>
          </a:p>
        </p:txBody>
      </p:sp>
      <p:pic>
        <p:nvPicPr>
          <p:cNvPr id="18" name="Paveikslėlis 17" descr="DSC_005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39552" y="1844824"/>
            <a:ext cx="3969034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L100152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482568"/>
            <a:ext cx="6754496" cy="5117829"/>
          </a:xfrm>
          <a:prstGeom prst="rect">
            <a:avLst/>
          </a:prstGeom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250704" cy="1162050"/>
          </a:xfrm>
        </p:spPr>
        <p:txBody>
          <a:bodyPr/>
          <a:lstStyle/>
          <a:p>
            <a:r>
              <a:rPr lang="lt-LT" b="0" dirty="0" err="1" smtClean="0">
                <a:latin typeface="Arial" pitchFamily="34" charset="0"/>
                <a:cs typeface="Arial" pitchFamily="34" charset="0"/>
              </a:rPr>
              <a:t>Obelių</a:t>
            </a:r>
            <a:r>
              <a:rPr lang="lt-LT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lt-LT" b="0" dirty="0" smtClean="0">
                <a:latin typeface="Arial" pitchFamily="34" charset="0"/>
                <a:cs typeface="Arial" pitchFamily="34" charset="0"/>
              </a:rPr>
              <a:t>istorijos muziejus po </a:t>
            </a:r>
            <a:r>
              <a:rPr lang="lt-LT" b="0" dirty="0" smtClean="0">
                <a:latin typeface="Arial" pitchFamily="34" charset="0"/>
                <a:cs typeface="Arial" pitchFamily="34" charset="0"/>
              </a:rPr>
              <a:t>rekonstrukcijos</a:t>
            </a:r>
            <a:endParaRPr lang="lt-LT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0" dirty="0" err="1" smtClean="0">
                <a:latin typeface="Arial" pitchFamily="34" charset="0"/>
                <a:cs typeface="Arial" pitchFamily="34" charset="0"/>
              </a:rPr>
              <a:t>Obelių</a:t>
            </a:r>
            <a:r>
              <a:rPr lang="lt-LT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lt-LT" b="0" dirty="0" smtClean="0">
                <a:latin typeface="Arial" pitchFamily="34" charset="0"/>
                <a:cs typeface="Arial" pitchFamily="34" charset="0"/>
              </a:rPr>
              <a:t>istorijos muziejus po </a:t>
            </a:r>
            <a:r>
              <a:rPr lang="lt-LT" b="0" dirty="0" smtClean="0">
                <a:latin typeface="Arial" pitchFamily="34" charset="0"/>
                <a:cs typeface="Arial" pitchFamily="34" charset="0"/>
              </a:rPr>
              <a:t>rekonstrukcijos</a:t>
            </a:r>
            <a:endParaRPr lang="lt-LT" dirty="0"/>
          </a:p>
        </p:txBody>
      </p:sp>
      <p:pic>
        <p:nvPicPr>
          <p:cNvPr id="5" name="Content Placeholder 12" descr="L100151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484784"/>
            <a:ext cx="6767934" cy="507595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0" dirty="0" err="1" smtClean="0">
                <a:latin typeface="Arial" pitchFamily="34" charset="0"/>
                <a:cs typeface="Arial" pitchFamily="34" charset="0"/>
              </a:rPr>
              <a:t>Obelių</a:t>
            </a:r>
            <a:r>
              <a:rPr lang="lt-LT" b="0" dirty="0" smtClean="0">
                <a:latin typeface="Arial" pitchFamily="34" charset="0"/>
                <a:cs typeface="Arial" pitchFamily="34" charset="0"/>
              </a:rPr>
              <a:t> istorijos muziejus po </a:t>
            </a:r>
            <a:r>
              <a:rPr lang="lt-LT" b="0" dirty="0" smtClean="0">
                <a:latin typeface="Arial" pitchFamily="34" charset="0"/>
                <a:cs typeface="Arial" pitchFamily="34" charset="0"/>
              </a:rPr>
              <a:t>rekonstrukcijos</a:t>
            </a:r>
            <a:endParaRPr lang="lt-LT" dirty="0"/>
          </a:p>
        </p:txBody>
      </p:sp>
      <p:pic>
        <p:nvPicPr>
          <p:cNvPr id="5" name="Picture 10" descr="L10015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1920" y="160933"/>
            <a:ext cx="4824536" cy="643271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0" dirty="0" err="1" smtClean="0">
                <a:latin typeface="Arial" pitchFamily="34" charset="0"/>
                <a:cs typeface="Arial" pitchFamily="34" charset="0"/>
              </a:rPr>
              <a:t>Obelių</a:t>
            </a:r>
            <a:r>
              <a:rPr lang="lt-LT" b="0" dirty="0" smtClean="0">
                <a:latin typeface="Arial" pitchFamily="34" charset="0"/>
                <a:cs typeface="Arial" pitchFamily="34" charset="0"/>
              </a:rPr>
              <a:t> istorijos muziejus po </a:t>
            </a:r>
            <a:r>
              <a:rPr lang="lt-LT" b="0" dirty="0" smtClean="0">
                <a:latin typeface="Arial" pitchFamily="34" charset="0"/>
                <a:cs typeface="Arial" pitchFamily="34" charset="0"/>
              </a:rPr>
              <a:t>rekonstrukcijos</a:t>
            </a:r>
            <a:endParaRPr lang="lt-LT" dirty="0"/>
          </a:p>
        </p:txBody>
      </p:sp>
      <p:pic>
        <p:nvPicPr>
          <p:cNvPr id="5" name="Picture 14" descr="L100152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9" y="1412776"/>
            <a:ext cx="7758352" cy="519007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0" dirty="0" err="1" smtClean="0">
                <a:latin typeface="Arial" pitchFamily="34" charset="0"/>
                <a:cs typeface="Arial" pitchFamily="34" charset="0"/>
              </a:rPr>
              <a:t>Obelių</a:t>
            </a:r>
            <a:r>
              <a:rPr lang="lt-LT" b="0" dirty="0" smtClean="0">
                <a:latin typeface="Arial" pitchFamily="34" charset="0"/>
                <a:cs typeface="Arial" pitchFamily="34" charset="0"/>
              </a:rPr>
              <a:t> istorijos muziejus po </a:t>
            </a:r>
            <a:r>
              <a:rPr lang="lt-LT" b="0" dirty="0" smtClean="0">
                <a:latin typeface="Arial" pitchFamily="34" charset="0"/>
                <a:cs typeface="Arial" pitchFamily="34" charset="0"/>
              </a:rPr>
              <a:t>rekonstrukcijos</a:t>
            </a:r>
            <a:endParaRPr lang="lt-LT" dirty="0"/>
          </a:p>
        </p:txBody>
      </p:sp>
      <p:pic>
        <p:nvPicPr>
          <p:cNvPr id="5" name="Picture 15" descr="L100152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556792"/>
            <a:ext cx="8717490" cy="504608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0" dirty="0" err="1" smtClean="0">
                <a:latin typeface="Arial" pitchFamily="34" charset="0"/>
                <a:cs typeface="Arial" pitchFamily="34" charset="0"/>
              </a:rPr>
              <a:t>Obelių</a:t>
            </a:r>
            <a:r>
              <a:rPr lang="lt-LT" b="0" dirty="0" smtClean="0">
                <a:latin typeface="Arial" pitchFamily="34" charset="0"/>
                <a:cs typeface="Arial" pitchFamily="34" charset="0"/>
              </a:rPr>
              <a:t> istorijos muziejus po </a:t>
            </a:r>
            <a:r>
              <a:rPr lang="lt-LT" b="0" dirty="0" smtClean="0">
                <a:latin typeface="Arial" pitchFamily="34" charset="0"/>
                <a:cs typeface="Arial" pitchFamily="34" charset="0"/>
              </a:rPr>
              <a:t>rekonstrukcijos</a:t>
            </a:r>
            <a:endParaRPr lang="lt-LT" dirty="0"/>
          </a:p>
        </p:txBody>
      </p:sp>
      <p:pic>
        <p:nvPicPr>
          <p:cNvPr id="6" name="Picture 16" descr="L100151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628800"/>
            <a:ext cx="7732698" cy="50275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Words>131</Words>
  <Application>Microsoft Office PowerPoint</Application>
  <PresentationFormat>Demonstracija ekrane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8</vt:i4>
      </vt:variant>
    </vt:vector>
  </HeadingPairs>
  <TitlesOfParts>
    <vt:vector size="9" baseType="lpstr">
      <vt:lpstr>Office Theme</vt:lpstr>
      <vt:lpstr>“Kompleksinis Obelių miesto centrinės dalies sutvarkymas ir plėtra”</vt:lpstr>
      <vt:lpstr>“Kompleksinis Obelių miesto centrinės dalies sutvarkymas ir plėtra”   Prieš rekonstrukciją                                Po rekonstrukcijos</vt:lpstr>
      <vt:lpstr>Obelių istorijos muziejus po rekonstrukcijos</vt:lpstr>
      <vt:lpstr>Obelių istorijos muziejus po rekonstrukcijos</vt:lpstr>
      <vt:lpstr>Obelių istorijos muziejus po rekonstrukcijos</vt:lpstr>
      <vt:lpstr>Obelių istorijos muziejus po rekonstrukcijos</vt:lpstr>
      <vt:lpstr>Obelių istorijos muziejus po rekonstrukcijos</vt:lpstr>
      <vt:lpstr>Obelių istorijos muziejus po rekonstrukcijos</vt:lpstr>
    </vt:vector>
  </TitlesOfParts>
  <Company>Savivaldybe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Įgyvendinti projektai</dc:title>
  <dc:creator>Vilma Meciukoniene</dc:creator>
  <cp:lastModifiedBy>Vida Paukstiene</cp:lastModifiedBy>
  <cp:revision>19</cp:revision>
  <dcterms:created xsi:type="dcterms:W3CDTF">2014-06-16T06:06:38Z</dcterms:created>
  <dcterms:modified xsi:type="dcterms:W3CDTF">2015-11-30T14:29:15Z</dcterms:modified>
</cp:coreProperties>
</file>